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managementstudyguide.com/types-of-recruitment.htm" TargetMode="External"/><Relationship Id="rId2" Type="http://schemas.openxmlformats.org/officeDocument/2006/relationships/hyperlink" Target="https://www.managementstudyguide.com/manpower-planning.htm" TargetMode="External"/><Relationship Id="rId1" Type="http://schemas.openxmlformats.org/officeDocument/2006/relationships/slideLayout" Target="../slideLayouts/slideLayout2.xml"/><Relationship Id="rId5" Type="http://schemas.openxmlformats.org/officeDocument/2006/relationships/hyperlink" Target="https://www.managementstudyguide.com/training-of-employees.htm" TargetMode="External"/><Relationship Id="rId4" Type="http://schemas.openxmlformats.org/officeDocument/2006/relationships/hyperlink" Target="https://www.managementstudyguide.com/employee-selection-process.ht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PERSONNEL MANAGEMENT</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INTRODUCTION OF PERSONNEL MANAGEMENT</a:t>
            </a:r>
            <a:endParaRPr lang="en-US" b="1" dirty="0">
              <a:solidFill>
                <a:schemeClr val="tx1"/>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 OF PERSONNEL MANAGEMENT</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Personnel management</a:t>
            </a:r>
            <a:r>
              <a:rPr lang="en-US" dirty="0" smtClean="0"/>
              <a:t> can be defined as obtaining, using and maintaining a satisfied workforce. </a:t>
            </a:r>
            <a:endParaRPr lang="en-US" dirty="0" smtClean="0"/>
          </a:p>
          <a:p>
            <a:r>
              <a:rPr lang="en-US" dirty="0" smtClean="0"/>
              <a:t>It </a:t>
            </a:r>
            <a:r>
              <a:rPr lang="en-US" dirty="0" smtClean="0"/>
              <a:t>is a significant part of management concerned with employees at work and with their relationship within the organization.</a:t>
            </a:r>
          </a:p>
          <a:p>
            <a:r>
              <a:rPr lang="en-US" dirty="0" smtClean="0"/>
              <a:t>According to </a:t>
            </a:r>
            <a:r>
              <a:rPr lang="en-US" dirty="0" err="1" smtClean="0"/>
              <a:t>Flippo</a:t>
            </a:r>
            <a:r>
              <a:rPr lang="en-US" dirty="0" smtClean="0"/>
              <a:t>, “Personnel management is the planning, organizing, compensation, integration and </a:t>
            </a:r>
            <a:r>
              <a:rPr lang="en-US" dirty="0" err="1" smtClean="0"/>
              <a:t>maintainance</a:t>
            </a:r>
            <a:r>
              <a:rPr lang="en-US" dirty="0" smtClean="0"/>
              <a:t> of people for the purpose of contributing to organizational, individual and societal goals.”</a:t>
            </a:r>
          </a:p>
          <a:p>
            <a:r>
              <a:rPr lang="en-US" dirty="0" smtClean="0"/>
              <a:t>According to </a:t>
            </a:r>
            <a:r>
              <a:rPr lang="en-US" dirty="0" err="1" smtClean="0"/>
              <a:t>Brech</a:t>
            </a:r>
            <a:r>
              <a:rPr lang="en-US" dirty="0" smtClean="0"/>
              <a:t>, “Personnel Management is that part which is primarily concerned with human resource of organization.”</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NATURE OF PERSONNEL MANAGEMENT</a:t>
            </a:r>
            <a:endParaRPr lang="en-US" dirty="0"/>
          </a:p>
        </p:txBody>
      </p:sp>
      <p:sp>
        <p:nvSpPr>
          <p:cNvPr id="3" name="Content Placeholder 2"/>
          <p:cNvSpPr>
            <a:spLocks noGrp="1"/>
          </p:cNvSpPr>
          <p:nvPr>
            <p:ph idx="1"/>
          </p:nvPr>
        </p:nvSpPr>
        <p:spPr/>
        <p:txBody>
          <a:bodyPr>
            <a:normAutofit fontScale="77500" lnSpcReduction="20000"/>
          </a:bodyPr>
          <a:lstStyle/>
          <a:p>
            <a:pPr>
              <a:buNone/>
            </a:pPr>
            <a:endParaRPr lang="en-US" b="1" dirty="0" smtClean="0"/>
          </a:p>
          <a:p>
            <a:r>
              <a:rPr lang="en-US" dirty="0" smtClean="0"/>
              <a:t>Personnel management includes the function of employment, development and compensation- These functions are performed primarily by the personnel management in consultation with other departments.</a:t>
            </a:r>
          </a:p>
          <a:p>
            <a:r>
              <a:rPr lang="en-US" dirty="0" smtClean="0"/>
              <a:t>Personnel management is an extension to general management. It is concerned with promoting and stimulating competent work force to make their fullest contribution to the concern.</a:t>
            </a:r>
          </a:p>
          <a:p>
            <a:r>
              <a:rPr lang="en-US" dirty="0" smtClean="0"/>
              <a:t>Personnel management exist to advice and assist the line managers in personnel matters. Therefore, personnel department is a staff department of an organization.</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NATURE OF PERSONNEL MANAGEMENT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Personnel management lays emphasize on action rather than making lengthy schedules, plans, work methods. The problems and grievances of people at work can be solved more effectively through rationale personnel policies.</a:t>
            </a:r>
          </a:p>
          <a:p>
            <a:r>
              <a:rPr lang="en-US" dirty="0" smtClean="0"/>
              <a:t>It is based on human orientation. It tries to help the workers to develop their potential fully to the concern.</a:t>
            </a:r>
          </a:p>
          <a:p>
            <a:r>
              <a:rPr lang="en-US" dirty="0" smtClean="0"/>
              <a:t>It also motivates the employees through it’s effective incentive plans so that the employees provide fullest co-operation.</a:t>
            </a:r>
          </a:p>
          <a:p>
            <a:r>
              <a:rPr lang="en-US" dirty="0" smtClean="0"/>
              <a:t>Personnel management deals with human resources of a concern. In context to human resources, it manages both individual as well as blue- collar workers.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PERSONNEL MANAGER</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Role of Personnel Manager</a:t>
            </a:r>
          </a:p>
          <a:p>
            <a:r>
              <a:rPr lang="en-US" dirty="0" smtClean="0"/>
              <a:t>Personnel manager is the head of personnel department</a:t>
            </a:r>
            <a:r>
              <a:rPr lang="en-US" dirty="0" smtClean="0"/>
              <a:t>.</a:t>
            </a:r>
          </a:p>
          <a:p>
            <a:r>
              <a:rPr lang="en-US" dirty="0" smtClean="0"/>
              <a:t> </a:t>
            </a:r>
            <a:r>
              <a:rPr lang="en-US" dirty="0" err="1" smtClean="0"/>
              <a:t>He/She</a:t>
            </a:r>
            <a:r>
              <a:rPr lang="en-US" dirty="0" smtClean="0"/>
              <a:t> performs both managerial and operative functions of management</a:t>
            </a:r>
            <a:r>
              <a:rPr lang="en-US" dirty="0" smtClean="0"/>
              <a:t>.</a:t>
            </a:r>
          </a:p>
          <a:p>
            <a:r>
              <a:rPr lang="en-US" dirty="0" smtClean="0"/>
              <a:t> </a:t>
            </a:r>
            <a:r>
              <a:rPr lang="en-US" dirty="0" smtClean="0"/>
              <a:t>His role can be summarized as :</a:t>
            </a:r>
          </a:p>
          <a:p>
            <a:r>
              <a:rPr lang="en-US" dirty="0" smtClean="0"/>
              <a:t>Personnel manager </a:t>
            </a:r>
            <a:r>
              <a:rPr lang="en-US" b="1" dirty="0" smtClean="0"/>
              <a:t>provides assistance</a:t>
            </a:r>
            <a:r>
              <a:rPr lang="en-US" dirty="0" smtClean="0"/>
              <a:t> to top management- The top management are the people who decide and frame the primary policies of the concern. </a:t>
            </a:r>
            <a:endParaRPr lang="en-US" dirty="0" smtClean="0"/>
          </a:p>
          <a:p>
            <a:r>
              <a:rPr lang="en-US" dirty="0" smtClean="0"/>
              <a:t>All </a:t>
            </a:r>
            <a:r>
              <a:rPr lang="en-US" dirty="0" smtClean="0"/>
              <a:t>kinds of policies related to personnel or workforce can be framed out effectively by the personnel manager.</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PERSONNEL MANAGER</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He/She</a:t>
            </a:r>
            <a:r>
              <a:rPr lang="en-US" dirty="0" smtClean="0"/>
              <a:t> </a:t>
            </a:r>
            <a:r>
              <a:rPr lang="en-US" b="1" dirty="0" smtClean="0"/>
              <a:t>advices the line manager</a:t>
            </a:r>
            <a:r>
              <a:rPr lang="en-US" dirty="0" smtClean="0"/>
              <a:t> as a staff specialist- Personnel manager acts like a staff advisor and assists the line managers in dealing with various personnel matters.</a:t>
            </a:r>
          </a:p>
          <a:p>
            <a:r>
              <a:rPr lang="en-US" dirty="0" smtClean="0"/>
              <a:t>As a </a:t>
            </a:r>
            <a:r>
              <a:rPr lang="en-US" b="1" dirty="0" err="1" smtClean="0"/>
              <a:t>counsellor</a:t>
            </a:r>
            <a:r>
              <a:rPr lang="en-US" dirty="0" smtClean="0"/>
              <a:t>,- As a </a:t>
            </a:r>
            <a:r>
              <a:rPr lang="en-US" dirty="0" err="1" smtClean="0"/>
              <a:t>counsellor</a:t>
            </a:r>
            <a:r>
              <a:rPr lang="en-US" dirty="0" smtClean="0"/>
              <a:t>, personnel manager attends problems and grievances of employees and guides them. </a:t>
            </a:r>
            <a:r>
              <a:rPr lang="en-US" dirty="0" err="1" smtClean="0"/>
              <a:t>He/She</a:t>
            </a:r>
            <a:r>
              <a:rPr lang="en-US" dirty="0" smtClean="0"/>
              <a:t> tries to solve them in best of his capacity.</a:t>
            </a:r>
          </a:p>
          <a:p>
            <a:r>
              <a:rPr lang="en-US" dirty="0" smtClean="0"/>
              <a:t>Personnel manager acts as a </a:t>
            </a:r>
            <a:r>
              <a:rPr lang="en-US" b="1" dirty="0" smtClean="0"/>
              <a:t>mediator</a:t>
            </a:r>
            <a:r>
              <a:rPr lang="en-US" dirty="0" smtClean="0"/>
              <a:t>- He is a linking pin between management and workers.</a:t>
            </a:r>
          </a:p>
          <a:p>
            <a:r>
              <a:rPr lang="en-US" dirty="0" err="1" smtClean="0"/>
              <a:t>He/She</a:t>
            </a:r>
            <a:r>
              <a:rPr lang="en-US" dirty="0" smtClean="0"/>
              <a:t> acts as a </a:t>
            </a:r>
            <a:r>
              <a:rPr lang="en-US" b="1" dirty="0" smtClean="0"/>
              <a:t>spokesman</a:t>
            </a:r>
            <a:r>
              <a:rPr lang="en-US" dirty="0" smtClean="0"/>
              <a:t>- Since he is in direct contact with the employees, he is required to act as representative of organization in committees appointed by government. He represents company in training </a:t>
            </a:r>
            <a:r>
              <a:rPr lang="en-US" dirty="0" err="1" smtClean="0"/>
              <a:t>programmes</a:t>
            </a:r>
            <a:r>
              <a:rPr lang="en-US" dirty="0" smtClean="0"/>
              <a:t>.</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FUNCIONS OF PERSONNEL MANAGEMENT</a:t>
            </a:r>
            <a:endParaRPr lang="en-US" dirty="0"/>
          </a:p>
        </p:txBody>
      </p:sp>
      <p:sp>
        <p:nvSpPr>
          <p:cNvPr id="3" name="Content Placeholder 2"/>
          <p:cNvSpPr>
            <a:spLocks noGrp="1"/>
          </p:cNvSpPr>
          <p:nvPr>
            <p:ph idx="1"/>
          </p:nvPr>
        </p:nvSpPr>
        <p:spPr/>
        <p:txBody>
          <a:bodyPr>
            <a:normAutofit/>
          </a:bodyPr>
          <a:lstStyle/>
          <a:p>
            <a:r>
              <a:rPr lang="en-US" dirty="0" smtClean="0">
                <a:hlinkClick r:id="rId2"/>
              </a:rPr>
              <a:t>Manpower </a:t>
            </a:r>
            <a:r>
              <a:rPr lang="en-US" dirty="0" smtClean="0">
                <a:hlinkClick r:id="rId2"/>
              </a:rPr>
              <a:t>Planning</a:t>
            </a:r>
            <a:endParaRPr lang="en-US" dirty="0" smtClean="0"/>
          </a:p>
          <a:p>
            <a:r>
              <a:rPr lang="en-US" dirty="0" smtClean="0">
                <a:hlinkClick r:id="rId3"/>
              </a:rPr>
              <a:t>Recruitment</a:t>
            </a:r>
            <a:endParaRPr lang="en-US" dirty="0" smtClean="0"/>
          </a:p>
          <a:p>
            <a:r>
              <a:rPr lang="en-US" dirty="0" smtClean="0">
                <a:hlinkClick r:id="rId4"/>
              </a:rPr>
              <a:t>Selection</a:t>
            </a:r>
            <a:endParaRPr lang="en-US" dirty="0" smtClean="0"/>
          </a:p>
          <a:p>
            <a:r>
              <a:rPr lang="en-US" dirty="0" smtClean="0">
                <a:hlinkClick r:id="rId5"/>
              </a:rPr>
              <a:t>Training and Development</a:t>
            </a:r>
            <a:endParaRPr lang="en-US" dirty="0" smtClean="0"/>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256</Words>
  <Application>Microsoft Office PowerPoint</Application>
  <PresentationFormat>On-screen Show (4:3)</PresentationFormat>
  <Paragraphs>34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PERSONNEL MANAGEMENT</vt:lpstr>
      <vt:lpstr>DEFINITION OF PERSONNEL MANAGEMENT</vt:lpstr>
      <vt:lpstr>NATURE OF PERSONNEL MANAGEMENT</vt:lpstr>
      <vt:lpstr>NATURE OF PERSONNEL MANAGEMENT</vt:lpstr>
      <vt:lpstr>ROLE OF PERSONNEL MANAGER</vt:lpstr>
      <vt:lpstr>ROLE OF PERSONNEL MANAGER</vt:lpstr>
      <vt:lpstr>FUNCIONS OF PERSONNEL MANAGEMENT</vt:lpstr>
      <vt:lpstr>Slide 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PERSONNEL MANAGEMENT</dc:title>
  <dc:creator>Dell</dc:creator>
  <cp:lastModifiedBy>Dell</cp:lastModifiedBy>
  <cp:revision>2</cp:revision>
  <dcterms:created xsi:type="dcterms:W3CDTF">2006-08-16T00:00:00Z</dcterms:created>
  <dcterms:modified xsi:type="dcterms:W3CDTF">2022-07-18T17:56:38Z</dcterms:modified>
</cp:coreProperties>
</file>